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0B3D137-ACC7-4D53-BF4A-173C75558980}" v="13" dt="2025-05-27T20:35:03.55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975"/>
    <p:restoredTop sz="94674"/>
  </p:normalViewPr>
  <p:slideViewPr>
    <p:cSldViewPr snapToGrid="0">
      <p:cViewPr varScale="1">
        <p:scale>
          <a:sx n="124" d="100"/>
          <a:sy n="124" d="100"/>
        </p:scale>
        <p:origin x="872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x johnson" userId="jESuZNUzY9BNDdJCR81rFR17pQkdz9/jZPi6BriaK/Y=" providerId="None" clId="Web-{50B3D137-ACC7-4D53-BF4A-173C75558980}"/>
    <pc:docChg chg="modSld">
      <pc:chgData name="dax johnson" userId="jESuZNUzY9BNDdJCR81rFR17pQkdz9/jZPi6BriaK/Y=" providerId="None" clId="Web-{50B3D137-ACC7-4D53-BF4A-173C75558980}" dt="2025-05-27T20:35:03.554" v="11" actId="1076"/>
      <pc:docMkLst>
        <pc:docMk/>
      </pc:docMkLst>
      <pc:sldChg chg="addSp delSp modSp">
        <pc:chgData name="dax johnson" userId="jESuZNUzY9BNDdJCR81rFR17pQkdz9/jZPi6BriaK/Y=" providerId="None" clId="Web-{50B3D137-ACC7-4D53-BF4A-173C75558980}" dt="2025-05-27T20:35:03.554" v="11" actId="1076"/>
        <pc:sldMkLst>
          <pc:docMk/>
          <pc:sldMk cId="3386566697" sldId="256"/>
        </pc:sldMkLst>
        <pc:picChg chg="add mod">
          <ac:chgData name="dax johnson" userId="jESuZNUzY9BNDdJCR81rFR17pQkdz9/jZPi6BriaK/Y=" providerId="None" clId="Web-{50B3D137-ACC7-4D53-BF4A-173C75558980}" dt="2025-05-27T20:35:03.554" v="11" actId="1076"/>
          <ac:picMkLst>
            <pc:docMk/>
            <pc:sldMk cId="3386566697" sldId="256"/>
            <ac:picMk id="7" creationId="{C8527DFF-BD55-BBDC-C817-F29F6D033EDD}"/>
          </ac:picMkLst>
        </pc:picChg>
        <pc:picChg chg="del">
          <ac:chgData name="dax johnson" userId="jESuZNUzY9BNDdJCR81rFR17pQkdz9/jZPi6BriaK/Y=" providerId="None" clId="Web-{50B3D137-ACC7-4D53-BF4A-173C75558980}" dt="2025-05-27T20:34:58.460" v="10"/>
          <ac:picMkLst>
            <pc:docMk/>
            <pc:sldMk cId="3386566697" sldId="256"/>
            <ac:picMk id="8" creationId="{04C623FB-5F50-F8EB-8F33-B0BF38781B1E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7241AF-838D-35C2-6694-EEC7AFB1C80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95D6717-E790-665D-A753-1D8971DBD85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48C4CC1-EE69-82F8-75F9-FF236209A5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833C14-2AF8-5345-A873-D1248CF21593}" type="datetimeFigureOut">
              <a:rPr lang="en-US" smtClean="0"/>
              <a:t>5/27/2025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843B376-6297-46A2-9852-AED93A4907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687723D-8B9E-BAE1-F2AE-78E965F68C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08082-A402-564B-87BC-12FCFF1757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95967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979207-B985-2207-5E8E-6EA01270FE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129D84F-DB29-1FBB-AE61-63FCC3D2E6A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F02BEB0-1C00-74D7-8904-8A4D137A32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833C14-2AF8-5345-A873-D1248CF21593}" type="datetimeFigureOut">
              <a:rPr lang="en-US" smtClean="0"/>
              <a:t>5/27/2025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ECE3A0-663C-D578-FCF5-53A02FD9E4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1FAD6B-A5B1-82E3-06AB-7A2C104FDF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08082-A402-564B-87BC-12FCFF1757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49848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DF5E8A0-33D1-A2DD-F213-8B5F5FE069A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B1E2E76-6BC3-B303-DB18-77B911A3432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61871A8-A54C-4485-4552-CA237E145D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833C14-2AF8-5345-A873-D1248CF21593}" type="datetimeFigureOut">
              <a:rPr lang="en-US" smtClean="0"/>
              <a:t>5/27/2025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D3F33A0-707C-7550-E66D-54C72FB867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F6C27D3-F2E4-CCCB-3334-B9026772CC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08082-A402-564B-87BC-12FCFF1757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72225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A489D2-263A-B680-68F3-AEED518FF9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A28127-7FB8-80DE-F4AB-C2FCFF614A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666618-064D-C52B-5D3E-3BF1555340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833C14-2AF8-5345-A873-D1248CF21593}" type="datetimeFigureOut">
              <a:rPr lang="en-US" smtClean="0"/>
              <a:t>5/27/2025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B542524-7DC6-2E04-74CA-C7BDFE0174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6555D76-C94E-B3FC-56B8-90EE50AC1C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08082-A402-564B-87BC-12FCFF1757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8968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EB2C97-3975-C71B-CBDD-5335257C0D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FC98810-C81D-877E-7CC1-88461352D3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F687CED-4026-F643-A9BF-9D8852BB5F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833C14-2AF8-5345-A873-D1248CF21593}" type="datetimeFigureOut">
              <a:rPr lang="en-US" smtClean="0"/>
              <a:t>5/27/2025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45F155F-48CE-F645-9A5E-D0E26EDF1B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E12A022-D387-86C1-10BA-E66B392FFA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08082-A402-564B-87BC-12FCFF1757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75572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51682B-6D1A-F17E-7837-DD087C5121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B1CBFF-1693-9CD1-0310-1D3A5D0F3AF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127D4F0-F090-149C-1324-634DF2448E2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F19D680-7137-BE50-3D0C-37F653E380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833C14-2AF8-5345-A873-D1248CF21593}" type="datetimeFigureOut">
              <a:rPr lang="en-US" smtClean="0"/>
              <a:t>5/27/2025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65B2A13-793A-FA03-3B25-77C9A436BF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5292604-357D-0672-6527-DA37F4EC3B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08082-A402-564B-87BC-12FCFF1757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08518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BCDE0A-668E-CF5B-1E83-EFEFFA21EB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711D4B4-0C44-CE6B-A12D-869DD7C0958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1492FE5-2A4A-1544-C71D-FE28233993F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E844A1E-044A-BA6B-CF7B-2451CA29444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BBFB926-AA7D-8D50-B5FA-4BF65C57F23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0B2FC80-5420-5CCB-C911-3476A4635C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833C14-2AF8-5345-A873-D1248CF21593}" type="datetimeFigureOut">
              <a:rPr lang="en-US" smtClean="0"/>
              <a:t>5/27/2025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C8F4587-4965-16ED-4B51-E05EF2E281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A56926B-65E7-F6C0-505C-3915F74E6E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08082-A402-564B-87BC-12FCFF1757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60883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07153D-2CAB-F1E8-3D13-4D240771C8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701F722-0DE7-50E5-C042-85B15EB9F7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833C14-2AF8-5345-A873-D1248CF21593}" type="datetimeFigureOut">
              <a:rPr lang="en-US" smtClean="0"/>
              <a:t>5/27/2025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2E18A18-87FC-16F4-3915-D028B1409D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57C0DA7-339C-F3A0-2FBF-CAB5342928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08082-A402-564B-87BC-12FCFF1757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66876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A088437-86DC-0213-291F-7C76F62003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833C14-2AF8-5345-A873-D1248CF21593}" type="datetimeFigureOut">
              <a:rPr lang="en-US" smtClean="0"/>
              <a:t>5/27/2025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726ADFD-FB7F-5B72-40CA-5CAEA6D55A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DE2FAEF-5A9A-2F3F-CD17-BEBAD6111C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08082-A402-564B-87BC-12FCFF1757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5414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9F493E-328F-55AA-FF81-028455718B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240D1E-592F-60F9-DD56-62C6F34BE7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C02955E-6021-4E2F-0314-0BA072D8FE7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D8D6414-3BF9-4FBD-0E69-07C4B51FAA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833C14-2AF8-5345-A873-D1248CF21593}" type="datetimeFigureOut">
              <a:rPr lang="en-US" smtClean="0"/>
              <a:t>5/27/2025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55F8052-8424-2C5B-5A75-0FA11D02A2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B250EA0-B3CF-74B4-5E55-9C87D2980F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08082-A402-564B-87BC-12FCFF1757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63020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4C88C3-EE04-5645-996F-8F3C9F8E9C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571085F-FF54-377C-7E31-86231B84BC2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124C779-AA05-45A2-2351-F2162326143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A3CD077-74BD-2052-4DC2-C0635F67E2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833C14-2AF8-5345-A873-D1248CF21593}" type="datetimeFigureOut">
              <a:rPr lang="en-US" smtClean="0"/>
              <a:t>5/27/2025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5606DD7-C819-875D-2807-483CAEEC9B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3D5A1B9-2BA6-CD49-9F87-09542644C9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08082-A402-564B-87BC-12FCFF1757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36925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E00BA25-C0A8-EAE1-E1CC-0FFCB4A57B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3B7BBE9-82C9-1BDD-A376-08FE7105DE9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A16A3E-31C6-AAC6-3615-EED57067CF1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833C14-2AF8-5345-A873-D1248CF21593}" type="datetimeFigureOut">
              <a:rPr lang="en-US" smtClean="0"/>
              <a:t>5/27/2025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17172C-F6AF-E244-07ED-F5D551D7916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E855AE2-FA47-C303-F0E8-FAF2806A892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E08082-A402-564B-87BC-12FCFF1757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71626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AFD7CF78-970D-6EA6-0038-F07089406A7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20199" y="411220"/>
            <a:ext cx="6596959" cy="897535"/>
          </a:xfrm>
        </p:spPr>
        <p:txBody>
          <a:bodyPr>
            <a:normAutofit/>
          </a:bodyPr>
          <a:lstStyle/>
          <a:p>
            <a:pPr algn="l">
              <a:lnSpc>
                <a:spcPct val="110000"/>
              </a:lnSpc>
            </a:pPr>
            <a:r>
              <a:rPr lang="en-US" b="1" u="none" strike="noStrike" dirty="0">
                <a:solidFill>
                  <a:srgbClr val="00206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Title Here, </a:t>
            </a:r>
            <a:br>
              <a:rPr lang="en-US" b="1" u="none" strike="noStrike" dirty="0">
                <a:solidFill>
                  <a:srgbClr val="00206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b="1" u="none" strike="noStrike" dirty="0" err="1">
                <a:solidFill>
                  <a:srgbClr val="00206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Consectetur</a:t>
            </a:r>
            <a:r>
              <a:rPr lang="en-US" b="1" u="none" strike="noStrike" dirty="0">
                <a:solidFill>
                  <a:srgbClr val="00206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u="none" strike="noStrike" dirty="0" err="1">
                <a:solidFill>
                  <a:srgbClr val="00206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Adipiscing</a:t>
            </a:r>
            <a:r>
              <a:rPr lang="en-US" b="1" u="none" strike="noStrike" dirty="0">
                <a:solidFill>
                  <a:srgbClr val="00206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u="none" strike="noStrike" dirty="0" err="1">
                <a:solidFill>
                  <a:srgbClr val="00206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Elit</a:t>
            </a:r>
            <a:r>
              <a:rPr lang="en-US" b="1" u="none" strike="noStrike" dirty="0">
                <a:solidFill>
                  <a:srgbClr val="00206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7BC8CB5A-D6F1-57F8-9FD0-761C4A56C942}"/>
              </a:ext>
            </a:extLst>
          </p:cNvPr>
          <p:cNvSpPr txBox="1">
            <a:spLocks/>
          </p:cNvSpPr>
          <p:nvPr/>
        </p:nvSpPr>
        <p:spPr>
          <a:xfrm>
            <a:off x="290953" y="1391887"/>
            <a:ext cx="2452247" cy="34913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50000"/>
              </a:lnSpc>
            </a:pPr>
            <a:r>
              <a:rPr lang="en-US" sz="1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Jonathan Doe | Organization 1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0E74A2E-C4CA-1D0C-B80E-6A67190A642D}"/>
              </a:ext>
            </a:extLst>
          </p:cNvPr>
          <p:cNvSpPr/>
          <p:nvPr/>
        </p:nvSpPr>
        <p:spPr>
          <a:xfrm flipH="1">
            <a:off x="409857" y="507841"/>
            <a:ext cx="45719" cy="704291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Subtitle 2">
            <a:extLst>
              <a:ext uri="{FF2B5EF4-FFF2-40B4-BE49-F238E27FC236}">
                <a16:creationId xmlns:a16="http://schemas.microsoft.com/office/drawing/2014/main" id="{EBFB5DB4-73BA-658A-9166-DC46FA740410}"/>
              </a:ext>
            </a:extLst>
          </p:cNvPr>
          <p:cNvSpPr txBox="1">
            <a:spLocks/>
          </p:cNvSpPr>
          <p:nvPr/>
        </p:nvSpPr>
        <p:spPr>
          <a:xfrm>
            <a:off x="2806387" y="1391887"/>
            <a:ext cx="2294831" cy="34913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50000"/>
              </a:lnSpc>
            </a:pPr>
            <a:r>
              <a:rPr lang="en-US" sz="1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Jennifer Doe | Organization 2</a:t>
            </a:r>
          </a:p>
        </p:txBody>
      </p:sp>
      <p:sp>
        <p:nvSpPr>
          <p:cNvPr id="6" name="Subtitle 2">
            <a:extLst>
              <a:ext uri="{FF2B5EF4-FFF2-40B4-BE49-F238E27FC236}">
                <a16:creationId xmlns:a16="http://schemas.microsoft.com/office/drawing/2014/main" id="{52B47C41-9C53-B5E9-A81C-B06EF15ADFC6}"/>
              </a:ext>
            </a:extLst>
          </p:cNvPr>
          <p:cNvSpPr txBox="1">
            <a:spLocks/>
          </p:cNvSpPr>
          <p:nvPr/>
        </p:nvSpPr>
        <p:spPr>
          <a:xfrm>
            <a:off x="5206729" y="1391886"/>
            <a:ext cx="2010429" cy="34913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50000"/>
              </a:lnSpc>
            </a:pPr>
            <a:r>
              <a:rPr lang="en-US" sz="1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Erin Doe | Organization 3</a:t>
            </a:r>
          </a:p>
        </p:txBody>
      </p:sp>
      <p:pic>
        <p:nvPicPr>
          <p:cNvPr id="7" name="Picture 6" descr="A blue and orange text on a black background&#10;&#10;AI-generated content may be incorrect.">
            <a:extLst>
              <a:ext uri="{FF2B5EF4-FFF2-40B4-BE49-F238E27FC236}">
                <a16:creationId xmlns:a16="http://schemas.microsoft.com/office/drawing/2014/main" id="{C8527DFF-BD55-BBDC-C817-F29F6D033ED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20188" y="381000"/>
            <a:ext cx="2771775" cy="1133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65666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221</TotalTime>
  <Words>23</Words>
  <Application>Microsoft Office PowerPoint</Application>
  <PresentationFormat>Widescreen</PresentationFormat>
  <Paragraphs>4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Kip Palmer</dc:creator>
  <cp:lastModifiedBy>Kip Palmer</cp:lastModifiedBy>
  <cp:revision>12</cp:revision>
  <dcterms:created xsi:type="dcterms:W3CDTF">2024-01-03T19:45:34Z</dcterms:created>
  <dcterms:modified xsi:type="dcterms:W3CDTF">2025-05-27T20:35:08Z</dcterms:modified>
</cp:coreProperties>
</file>