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66"/>
    <a:srgbClr val="F58021"/>
    <a:srgbClr val="4A8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5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2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917C6D-3744-8E4A-97C0-D21ADCA1D8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76886E-C357-2A49-968D-1B5A62028B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68152-F56C-8D41-8177-8FDE89ABC558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F761B-7903-6344-99B1-DB6F693E15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156AF-3F8D-864A-B4E4-87E736829F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53F3E-68FD-EC49-A996-1282013F6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46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55B6F-8789-834A-B097-F9AFA109F65F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BDBE2-DD2F-A945-9225-1DA9511D6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3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41" y="2050936"/>
            <a:ext cx="77724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541" y="4530611"/>
            <a:ext cx="7772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29EDCCC6-FACE-C067-C0D6-24F3A743D5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9439" y="299406"/>
            <a:ext cx="3361908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23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66F90629-1655-0AA3-A526-730774F04E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6121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73F89F9A-8BF0-4FAD-0EE1-0CB2C6EF1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70064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DE866BE4-1BE7-19BE-EBFB-8D88301FE0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10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66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1EC3B7E0-0AC6-3592-5F77-560F743301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3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3856434A-34F1-EF44-5F54-E49DB2FECF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63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10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55C45688-2F4C-F567-8115-C6295C4E9E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2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6CF29AAA-D1C3-9EE7-B4A9-E4D30228CD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07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DA02FF32-FE56-DEF0-D034-ED9E8E99DF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50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36F134C6-573A-7EA0-10CE-AF5E5B281A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2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996D5902-A3DB-557F-186E-68E8548C1A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120" y="6120945"/>
            <a:ext cx="999340" cy="43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9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8F83D44-48D1-85AC-61A5-CE791FD539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2500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CDCA2FEF-283C-E541-C763-0CBC4CBED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05" y="365125"/>
            <a:ext cx="81219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37C8F12-E865-3F65-713F-9C9DD6466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405" y="1825625"/>
            <a:ext cx="8121945" cy="4311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584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580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66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6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66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66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AF87-9DC0-CF40-9AAC-F17839145B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1CFC5-E78D-AA49-BA0C-23F8B771E2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0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5848E-F27A-212A-99FF-C4A48B5F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9DC0D-9BAE-1FE3-16A1-484F65340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84184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362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 Palmer</dc:creator>
  <cp:lastModifiedBy>Kip Palmer</cp:lastModifiedBy>
  <cp:revision>27</cp:revision>
  <dcterms:created xsi:type="dcterms:W3CDTF">2021-09-21T23:16:00Z</dcterms:created>
  <dcterms:modified xsi:type="dcterms:W3CDTF">2025-06-02T23:33:49Z</dcterms:modified>
</cp:coreProperties>
</file>